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db7706aac84d9c" /><Relationship Type="http://schemas.openxmlformats.org/officeDocument/2006/relationships/extended-properties" Target="/docProps/app.xml" Id="R457c224b3b10466c" /><Relationship Type="http://schemas.openxmlformats.org/officeDocument/2006/relationships/officeDocument" Target="/ppt/presentation.xml" Id="R2d32cef999744c3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656e28045240ea"/>
  </p:sldMasterIdLst>
  <p:notesMasterIdLst>
    <p:notesMasterId xmlns:r="http://schemas.openxmlformats.org/officeDocument/2006/relationships" r:id="R2399c874a6254538"/>
  </p:notesMasterIdLst>
  <p:sldIdLst>
    <p:sldId xmlns:r="http://schemas.openxmlformats.org/officeDocument/2006/relationships" id="256" r:id="R01fa2b4bb98e4cbb"/>
    <p:sldId xmlns:r="http://schemas.openxmlformats.org/officeDocument/2006/relationships" id="257" r:id="R689a16808d63426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3fcf2b4e004436" /><Relationship Type="http://schemas.openxmlformats.org/officeDocument/2006/relationships/slideMaster" Target="/ppt/slideMasters/slideMaster1.xml" Id="Rce656e28045240ea" /><Relationship Type="http://schemas.openxmlformats.org/officeDocument/2006/relationships/notesMaster" Target="/ppt/notesMasters/notesMaster1.xml" Id="R2399c874a6254538" /><Relationship Type="http://schemas.openxmlformats.org/officeDocument/2006/relationships/presProps" Target="/ppt/presProps.xml" Id="R268500f5b20149e0" /><Relationship Type="http://schemas.openxmlformats.org/officeDocument/2006/relationships/tableStyles" Target="/ppt/tableStyles.xml" Id="R2814bd78b9b14f51" /><Relationship Type="http://schemas.openxmlformats.org/officeDocument/2006/relationships/slide" Target="/ppt/slides/slide1.xml" Id="R01fa2b4bb98e4cbb" /><Relationship Type="http://schemas.openxmlformats.org/officeDocument/2006/relationships/slide" Target="/ppt/slides/slide2.xml" Id="R689a16808d6342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f6cdde2a824c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aee80521704530" /><Relationship Type="http://schemas.openxmlformats.org/officeDocument/2006/relationships/notesMaster" Target="/ppt/notesMasters/notesMaster1.xml" Id="R079256f31f2840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73a093475845bb" /><Relationship Type="http://schemas.openxmlformats.org/officeDocument/2006/relationships/notesMaster" Target="/ppt/notesMasters/notesMaster1.xml" Id="R35b611e96e7d47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622c670f7d40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96fb0b638d7423e" /><Relationship Type="http://schemas.openxmlformats.org/officeDocument/2006/relationships/slideLayout" Target="/ppt/slideLayouts/slideLayout1.xml" Id="Rfd07734f93dd48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07734f93dd48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8bda3d4ca4a19" /><Relationship Type="http://schemas.openxmlformats.org/officeDocument/2006/relationships/image" Target="/ppt/media/image.png" Id="R408bd670c70d4318" /><Relationship Type="http://schemas.openxmlformats.org/officeDocument/2006/relationships/notesSlide" Target="/ppt/notesSlides/notesSlide1.xml" Id="Ra8f4b9c3e8a84b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71088875d4df4" /><Relationship Type="http://schemas.openxmlformats.org/officeDocument/2006/relationships/image" Target="/ppt/media/image2.png" Id="R83e3c36b04d84600" /><Relationship Type="http://schemas.openxmlformats.org/officeDocument/2006/relationships/notesSlide" Target="/ppt/notesSlides/notesSlide2.xml" Id="Re9ad711bc7944b5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8bd670c70d4318"/>
          <a:srcRect xmlns:a="http://schemas.openxmlformats.org/drawingml/2006/main" l="397" t="0" r="3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396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e3c36b04d84600"/>
          <a:srcRect xmlns:a="http://schemas.openxmlformats.org/drawingml/2006/main" l="397" t="0" r="3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8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2026-08-13T15:08:00.1900000Z</dcterms:created>
  <dcterms:modified xsi:type="dcterms:W3CDTF">2026-08-13T15:08:00.1900000Z</dcterms:modified>
</coreProperties>
</file>